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462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25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9645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310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49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227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467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0085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7189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44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3931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208D9-9404-44CA-A9E1-735D96A21C8C}" type="datetimeFigureOut">
              <a:rPr lang="pl-PL" smtClean="0"/>
              <a:t>2020-07-14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C4DA4-BCBC-43CA-B77F-C68CAD5E8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111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53" y="0"/>
            <a:ext cx="10068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11" y="0"/>
            <a:ext cx="99844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5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32" y="0"/>
            <a:ext cx="100756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5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382" y="0"/>
            <a:ext cx="10041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7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382" y="0"/>
            <a:ext cx="10041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2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593" y="0"/>
            <a:ext cx="101028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9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871" y="164152"/>
            <a:ext cx="9935361" cy="466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0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61" y="176522"/>
            <a:ext cx="10399941" cy="507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3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Karolina Pela</dc:creator>
  <cp:lastModifiedBy>Karolina Pela</cp:lastModifiedBy>
  <cp:revision>1</cp:revision>
  <dcterms:created xsi:type="dcterms:W3CDTF">2020-07-14T07:22:50Z</dcterms:created>
  <dcterms:modified xsi:type="dcterms:W3CDTF">2020-07-14T07:23:11Z</dcterms:modified>
</cp:coreProperties>
</file>